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6" r:id="rId10"/>
    <p:sldId id="264" r:id="rId11"/>
    <p:sldId id="265" r:id="rId12"/>
    <p:sldId id="267" r:id="rId13"/>
    <p:sldId id="268" r:id="rId14"/>
    <p:sldId id="277" r:id="rId15"/>
    <p:sldId id="269" r:id="rId16"/>
    <p:sldId id="270" r:id="rId17"/>
    <p:sldId id="271" r:id="rId18"/>
    <p:sldId id="278" r:id="rId19"/>
    <p:sldId id="272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620"/>
  </p:normalViewPr>
  <p:slideViewPr>
    <p:cSldViewPr snapToGrid="0" snapToObjects="1">
      <p:cViewPr varScale="1">
        <p:scale>
          <a:sx n="110" d="100"/>
          <a:sy n="110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7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6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9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3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F7601-EF9F-904A-BC1B-46B8666DCE1F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246D8-2DF0-8245-9C79-854E5ECA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416689" y="416689"/>
            <a:ext cx="352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A79DE-F1E2-D740-9016-C0F5A224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2" y="601355"/>
            <a:ext cx="8151346" cy="57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7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4F540-397B-4340-ACB7-F7772474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4" y="470299"/>
            <a:ext cx="7153154" cy="5063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1EDFA-B5A7-D042-8FC0-0CC1B1605DA4}"/>
              </a:ext>
            </a:extLst>
          </p:cNvPr>
          <p:cNvSpPr txBox="1"/>
          <p:nvPr/>
        </p:nvSpPr>
        <p:spPr>
          <a:xfrm>
            <a:off x="1157468" y="6007261"/>
            <a:ext cx="39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Dowonload</a:t>
            </a:r>
            <a:r>
              <a:rPr lang="en-US" dirty="0"/>
              <a:t> those relevant to your study</a:t>
            </a:r>
          </a:p>
        </p:txBody>
      </p:sp>
    </p:spTree>
    <p:extLst>
      <p:ext uri="{BB962C8B-B14F-4D97-AF65-F5344CB8AC3E}">
        <p14:creationId xmlns:p14="http://schemas.microsoft.com/office/powerpoint/2010/main" val="98902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1921398" y="115748"/>
            <a:ext cx="179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Series Matrix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4EAA7-10DE-E245-BD76-0902697D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7" y="485080"/>
            <a:ext cx="7717864" cy="4301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C24E3-B4DD-6948-96E6-F84611CF5EB4}"/>
              </a:ext>
            </a:extLst>
          </p:cNvPr>
          <p:cNvSpPr txBox="1"/>
          <p:nvPr/>
        </p:nvSpPr>
        <p:spPr>
          <a:xfrm>
            <a:off x="6611074" y="115748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 File</a:t>
            </a:r>
          </a:p>
        </p:txBody>
      </p:sp>
    </p:spTree>
    <p:extLst>
      <p:ext uri="{BB962C8B-B14F-4D97-AF65-F5344CB8AC3E}">
        <p14:creationId xmlns:p14="http://schemas.microsoft.com/office/powerpoint/2010/main" val="9435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1921398" y="115748"/>
            <a:ext cx="179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Series Matrix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C24E3-B4DD-6948-96E6-F84611CF5EB4}"/>
              </a:ext>
            </a:extLst>
          </p:cNvPr>
          <p:cNvSpPr txBox="1"/>
          <p:nvPr/>
        </p:nvSpPr>
        <p:spPr>
          <a:xfrm>
            <a:off x="6310132" y="2245489"/>
            <a:ext cx="2405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Supplementary files are displaying TPM data for 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F0CA8-CE97-5A48-882B-EB9C1718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0" y="842401"/>
            <a:ext cx="5402927" cy="50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B620AF-A782-D44F-A0AA-38F19697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0" y="882328"/>
            <a:ext cx="6842728" cy="24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01E6E-AF90-2847-86D1-ACCE1BAB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228665"/>
            <a:ext cx="8252750" cy="58812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FA792-DACB-D042-9553-D7D878D184CA}"/>
              </a:ext>
            </a:extLst>
          </p:cNvPr>
          <p:cNvCxnSpPr>
            <a:cxnSpLocks/>
          </p:cNvCxnSpPr>
          <p:nvPr/>
        </p:nvCxnSpPr>
        <p:spPr>
          <a:xfrm>
            <a:off x="1435261" y="4271059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F51B6-726D-E547-9929-F7A18C4A5FFF}"/>
              </a:ext>
            </a:extLst>
          </p:cNvPr>
          <p:cNvSpPr txBox="1"/>
          <p:nvPr/>
        </p:nvSpPr>
        <p:spPr>
          <a:xfrm>
            <a:off x="393539" y="2917150"/>
            <a:ext cx="2060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get raw FASTQ files for a sequencing run, copy SRA number </a:t>
            </a:r>
          </a:p>
        </p:txBody>
      </p:sp>
    </p:spTree>
    <p:extLst>
      <p:ext uri="{BB962C8B-B14F-4D97-AF65-F5344CB8AC3E}">
        <p14:creationId xmlns:p14="http://schemas.microsoft.com/office/powerpoint/2010/main" val="414585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E88EB-3324-134E-B12F-1512F071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" y="420919"/>
            <a:ext cx="8449519" cy="59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8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B6756-564D-3F41-8A42-13F29C92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1" y="365094"/>
            <a:ext cx="8387387" cy="58968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01C6A1-8600-FC4E-B5EB-214BEC1D989C}"/>
              </a:ext>
            </a:extLst>
          </p:cNvPr>
          <p:cNvCxnSpPr>
            <a:cxnSpLocks/>
          </p:cNvCxnSpPr>
          <p:nvPr/>
        </p:nvCxnSpPr>
        <p:spPr>
          <a:xfrm>
            <a:off x="2002421" y="3993267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5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CC8DA-9B88-6D44-BB09-0F15699D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8" y="779640"/>
            <a:ext cx="7558268" cy="539397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ED2A453-33F3-1D42-B005-A26070EDA6A1}"/>
              </a:ext>
            </a:extLst>
          </p:cNvPr>
          <p:cNvCxnSpPr>
            <a:cxnSpLocks/>
          </p:cNvCxnSpPr>
          <p:nvPr/>
        </p:nvCxnSpPr>
        <p:spPr>
          <a:xfrm>
            <a:off x="2338087" y="2430685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81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CC8DA-9B88-6D44-BB09-0F15699D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8" y="779640"/>
            <a:ext cx="7558268" cy="539397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ED2A453-33F3-1D42-B005-A26070EDA6A1}"/>
              </a:ext>
            </a:extLst>
          </p:cNvPr>
          <p:cNvCxnSpPr>
            <a:cxnSpLocks/>
          </p:cNvCxnSpPr>
          <p:nvPr/>
        </p:nvCxnSpPr>
        <p:spPr>
          <a:xfrm>
            <a:off x="2338087" y="2430685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155C7A-FA97-9642-A35C-A2CBF30E5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28" b="49048"/>
          <a:stretch/>
        </p:blipFill>
        <p:spPr>
          <a:xfrm>
            <a:off x="300942" y="3640773"/>
            <a:ext cx="3960162" cy="30190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764153-7E2C-C543-BC80-093F0A18E9A6}"/>
              </a:ext>
            </a:extLst>
          </p:cNvPr>
          <p:cNvCxnSpPr>
            <a:cxnSpLocks/>
          </p:cNvCxnSpPr>
          <p:nvPr/>
        </p:nvCxnSpPr>
        <p:spPr>
          <a:xfrm>
            <a:off x="789703" y="4576477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9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D6A9A-A92B-2744-9A66-263FE6A0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51554"/>
            <a:ext cx="8302752" cy="52918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75F980-AFF3-1447-A5D4-9292E66DFD01}"/>
              </a:ext>
            </a:extLst>
          </p:cNvPr>
          <p:cNvCxnSpPr>
            <a:cxnSpLocks/>
          </p:cNvCxnSpPr>
          <p:nvPr/>
        </p:nvCxnSpPr>
        <p:spPr>
          <a:xfrm flipV="1">
            <a:off x="5382228" y="5692947"/>
            <a:ext cx="234118" cy="673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E3292D-5736-614E-9E76-64E0715CC7A2}"/>
              </a:ext>
            </a:extLst>
          </p:cNvPr>
          <p:cNvSpPr txBox="1"/>
          <p:nvPr/>
        </p:nvSpPr>
        <p:spPr>
          <a:xfrm>
            <a:off x="1620456" y="6296628"/>
            <a:ext cx="34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FASTQ file using this link</a:t>
            </a:r>
          </a:p>
        </p:txBody>
      </p:sp>
    </p:spTree>
    <p:extLst>
      <p:ext uri="{BB962C8B-B14F-4D97-AF65-F5344CB8AC3E}">
        <p14:creationId xmlns:p14="http://schemas.microsoft.com/office/powerpoint/2010/main" val="122641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416689" y="416689"/>
            <a:ext cx="352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0DBAE-8B6B-884B-B86E-0D08159F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2" y="786021"/>
            <a:ext cx="7747380" cy="54715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4547A3-B195-024A-8F66-D3D748FB50B2}"/>
              </a:ext>
            </a:extLst>
          </p:cNvPr>
          <p:cNvCxnSpPr/>
          <p:nvPr/>
        </p:nvCxnSpPr>
        <p:spPr>
          <a:xfrm>
            <a:off x="5984110" y="2928394"/>
            <a:ext cx="81023" cy="558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6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DC545-80D6-D64B-81D8-D01984FE3060}"/>
              </a:ext>
            </a:extLst>
          </p:cNvPr>
          <p:cNvSpPr txBox="1"/>
          <p:nvPr/>
        </p:nvSpPr>
        <p:spPr>
          <a:xfrm>
            <a:off x="798653" y="995423"/>
            <a:ext cx="458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 file can be used for further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836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B5C6F-6BAD-064F-A4C0-8E9EB11A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47"/>
            <a:ext cx="9144000" cy="6501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416689" y="416689"/>
            <a:ext cx="352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4547A3-B195-024A-8F66-D3D748FB50B2}"/>
              </a:ext>
            </a:extLst>
          </p:cNvPr>
          <p:cNvCxnSpPr>
            <a:cxnSpLocks/>
          </p:cNvCxnSpPr>
          <p:nvPr/>
        </p:nvCxnSpPr>
        <p:spPr>
          <a:xfrm flipH="1" flipV="1">
            <a:off x="810227" y="3880607"/>
            <a:ext cx="393540" cy="552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867FA-14A7-1B4A-9854-403B8D3D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4"/>
            <a:ext cx="9144000" cy="649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BC6DB-CA40-5049-A854-FE91C2FF7DF9}"/>
              </a:ext>
            </a:extLst>
          </p:cNvPr>
          <p:cNvSpPr txBox="1"/>
          <p:nvPr/>
        </p:nvSpPr>
        <p:spPr>
          <a:xfrm>
            <a:off x="416689" y="416689"/>
            <a:ext cx="352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</p:spTree>
    <p:extLst>
      <p:ext uri="{BB962C8B-B14F-4D97-AF65-F5344CB8AC3E}">
        <p14:creationId xmlns:p14="http://schemas.microsoft.com/office/powerpoint/2010/main" val="373186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34CD0-1684-C541-B294-AB6EE2FE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8" y="582626"/>
            <a:ext cx="8547634" cy="566770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6F94B3-3F89-AB4C-B7D8-F1B169E0E458}"/>
              </a:ext>
            </a:extLst>
          </p:cNvPr>
          <p:cNvCxnSpPr>
            <a:cxnSpLocks/>
          </p:cNvCxnSpPr>
          <p:nvPr/>
        </p:nvCxnSpPr>
        <p:spPr>
          <a:xfrm>
            <a:off x="34725" y="2835796"/>
            <a:ext cx="486136" cy="616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1F7D13-1F53-B442-A502-4BFC8DB1DBC1}"/>
              </a:ext>
            </a:extLst>
          </p:cNvPr>
          <p:cNvSpPr txBox="1"/>
          <p:nvPr/>
        </p:nvSpPr>
        <p:spPr>
          <a:xfrm>
            <a:off x="353298" y="6331353"/>
            <a:ext cx="781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expression profiling by high through sequencing to see all RNA-</a:t>
            </a:r>
            <a:r>
              <a:rPr lang="en-US" dirty="0" err="1"/>
              <a:t>Seq</a:t>
            </a:r>
            <a:r>
              <a:rPr lang="en-US" dirty="0"/>
              <a:t> datasets </a:t>
            </a:r>
          </a:p>
        </p:txBody>
      </p:sp>
    </p:spTree>
    <p:extLst>
      <p:ext uri="{BB962C8B-B14F-4D97-AF65-F5344CB8AC3E}">
        <p14:creationId xmlns:p14="http://schemas.microsoft.com/office/powerpoint/2010/main" val="177717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10B9A-A115-7745-8923-E672E412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8" y="173367"/>
            <a:ext cx="8726177" cy="61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7053C6-E2CC-2245-8CC2-D505774E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7" y="88056"/>
            <a:ext cx="8544711" cy="6006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CCDCC8-6B59-F44B-B49C-05449889C471}"/>
              </a:ext>
            </a:extLst>
          </p:cNvPr>
          <p:cNvSpPr txBox="1"/>
          <p:nvPr/>
        </p:nvSpPr>
        <p:spPr>
          <a:xfrm>
            <a:off x="439838" y="6366076"/>
            <a:ext cx="550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Scroll down for series matrix file and processed data files</a:t>
            </a:r>
          </a:p>
        </p:txBody>
      </p:sp>
    </p:spTree>
    <p:extLst>
      <p:ext uri="{BB962C8B-B14F-4D97-AF65-F5344CB8AC3E}">
        <p14:creationId xmlns:p14="http://schemas.microsoft.com/office/powerpoint/2010/main" val="159749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01E6E-AF90-2847-86D1-ACCE1BAB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228665"/>
            <a:ext cx="8252750" cy="58812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FA792-DACB-D042-9553-D7D878D184CA}"/>
              </a:ext>
            </a:extLst>
          </p:cNvPr>
          <p:cNvCxnSpPr>
            <a:cxnSpLocks/>
          </p:cNvCxnSpPr>
          <p:nvPr/>
        </p:nvCxnSpPr>
        <p:spPr>
          <a:xfrm>
            <a:off x="1279003" y="4583576"/>
            <a:ext cx="914400" cy="257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F51B6-726D-E547-9929-F7A18C4A5FFF}"/>
              </a:ext>
            </a:extLst>
          </p:cNvPr>
          <p:cNvSpPr txBox="1"/>
          <p:nvPr/>
        </p:nvSpPr>
        <p:spPr>
          <a:xfrm>
            <a:off x="219919" y="1528188"/>
            <a:ext cx="2060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series matrix file, unpack, and open with Excel to read about Experimental conditions, harvesting protocol, and data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134880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01E6E-AF90-2847-86D1-ACCE1BAB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228665"/>
            <a:ext cx="8252750" cy="58812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FA792-DACB-D042-9553-D7D878D184CA}"/>
              </a:ext>
            </a:extLst>
          </p:cNvPr>
          <p:cNvCxnSpPr>
            <a:cxnSpLocks/>
          </p:cNvCxnSpPr>
          <p:nvPr/>
        </p:nvCxnSpPr>
        <p:spPr>
          <a:xfrm flipH="1">
            <a:off x="4925028" y="4722470"/>
            <a:ext cx="989635" cy="616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F51B6-726D-E547-9929-F7A18C4A5FFF}"/>
              </a:ext>
            </a:extLst>
          </p:cNvPr>
          <p:cNvSpPr txBox="1"/>
          <p:nvPr/>
        </p:nvSpPr>
        <p:spPr>
          <a:xfrm>
            <a:off x="6493398" y="3056046"/>
            <a:ext cx="206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‘Custom’ to see the processed files</a:t>
            </a:r>
          </a:p>
        </p:txBody>
      </p:sp>
    </p:spTree>
    <p:extLst>
      <p:ext uri="{BB962C8B-B14F-4D97-AF65-F5344CB8AC3E}">
        <p14:creationId xmlns:p14="http://schemas.microsoft.com/office/powerpoint/2010/main" val="244366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161</Words>
  <Application>Microsoft Macintosh PowerPoint</Application>
  <PresentationFormat>On-screen Show (4:3)</PresentationFormat>
  <Paragraphs>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Syed</dc:creator>
  <cp:lastModifiedBy>Sabriya Syed</cp:lastModifiedBy>
  <cp:revision>5</cp:revision>
  <dcterms:created xsi:type="dcterms:W3CDTF">2020-06-15T17:53:23Z</dcterms:created>
  <dcterms:modified xsi:type="dcterms:W3CDTF">2020-06-15T19:51:39Z</dcterms:modified>
</cp:coreProperties>
</file>